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Гениалогическое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</a:t>
            </a:r>
            <a:r>
              <a:rPr lang="ru-RU" b="1" dirty="0" err="1" smtClean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Познайки</a:t>
            </a:r>
            <a:r>
              <a:rPr lang="ru-RU" b="1" dirty="0" smtClean="0">
                <a:ln w="19050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n w="19050">
                <a:noFill/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7"/>
    </mc:Choice>
    <mc:Fallback>
      <p:transition spd="slow" advTm="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Лаврентий нам представил свое семейное дерево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54302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834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5"/>
    </mc:Choice>
    <mc:Fallback>
      <p:transition spd="slow" advTm="7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26"/>
            <a:ext cx="9144000" cy="6884726"/>
          </a:xfrm>
        </p:spPr>
      </p:pic>
    </p:spTree>
    <p:extLst>
      <p:ext uri="{BB962C8B-B14F-4D97-AF65-F5344CB8AC3E}">
        <p14:creationId xmlns:p14="http://schemas.microsoft.com/office/powerpoint/2010/main" val="178922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5"/>
    </mc:Choice>
    <mc:Fallback>
      <p:transition spd="slow" advTm="3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изобразил свое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генеологическое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с помощью конструктора.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775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"/>
    </mc:Choice>
    <mc:Fallback>
      <p:transition spd="slow" advTm="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Таисии получилось отличное семейное древо!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9239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953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1"/>
    </mc:Choice>
    <mc:Fallback>
      <p:transition spd="slow" advTm="9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 продемонстрировал нам свое необычное дерево.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063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3"/>
    </mc:Choice>
    <mc:Fallback>
      <p:transition spd="slow" advTm="8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Дима сделал свое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генеологическое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из соленого теста.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05341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827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2"/>
    </mc:Choice>
    <mc:Fallback>
      <p:transition spd="slow" advTm="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Лизы получилось отличное древо!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782888" cy="465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524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1"/>
    </mc:Choice>
    <mc:Fallback>
      <p:transition spd="slow"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древо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брагима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55973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67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3"/>
    </mc:Choice>
    <mc:Fallback>
      <p:transition spd="slow" advTm="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Генеологическое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Саши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255434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407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7"/>
    </mc:Choice>
    <mc:Fallback>
      <p:transition spd="slow" advTm="5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 - нарисовал отличное семейное древо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984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4"/>
    </mc:Choice>
    <mc:Fallback>
      <p:transition spd="slow" advTm="6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Гениалогическое дерево</vt:lpstr>
      <vt:lpstr>Максим изобразил свое генеологическое дерево с помощью конструктора.</vt:lpstr>
      <vt:lpstr>У Таисии получилось отличное семейное древо!</vt:lpstr>
      <vt:lpstr>Руслан продемонстрировал нам свое необычное дерево.</vt:lpstr>
      <vt:lpstr>Дима сделал свое генеологическое дерево из соленого теста.</vt:lpstr>
      <vt:lpstr>У Лизы получилось отличное древо!</vt:lpstr>
      <vt:lpstr>Семейное древо Ибрагима</vt:lpstr>
      <vt:lpstr>Генеологическое дерево Саши</vt:lpstr>
      <vt:lpstr>Сева - нарисовал отличное семейное древо</vt:lpstr>
      <vt:lpstr>Лаврентий нам представил свое семейное дерево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Гениалогическое дерево</dc:title>
  <dc:creator>Core i3</dc:creator>
  <cp:lastModifiedBy>Core i3</cp:lastModifiedBy>
  <cp:revision>3</cp:revision>
  <dcterms:created xsi:type="dcterms:W3CDTF">2020-05-21T04:43:19Z</dcterms:created>
  <dcterms:modified xsi:type="dcterms:W3CDTF">2020-05-21T05:08:58Z</dcterms:modified>
</cp:coreProperties>
</file>