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5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Занятие по ФЭМП на тему «Знакомство с цифрой 2»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0" y="4572008"/>
            <a:ext cx="4129094" cy="1042998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Группа Архимеды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Октябрь 2020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ерегй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953256" cy="521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642918"/>
            <a:ext cx="8001056" cy="602613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Познакомить детей с цифрой 2. Ее внешним начертанием и характерными особенностями.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Учить находить ее среди других цифр и соотносить с соответствующим количеством предметов.</a:t>
            </a: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Развивающие задачи: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Развивать зрительное и слуховое произвольное внимание.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Развивать зрительно-двигательную координацию движений.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Стимулировать речевую деятельность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Формировать умение внимательно наблюдать за действиями педагога и одновременному слушанию его указаний.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Воспитывать усидчивость.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гй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73089"/>
            <a:ext cx="4563683" cy="6084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6248762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Повторение цифры 1 и знакомство с цифрой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857232"/>
            <a:ext cx="6072230" cy="5311781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болоте две подружки,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 зеленые лягушки,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Утром рано умывались,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Полотенцем растирались,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Ножками топали, ручками хлопали.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Вправо, влево наклонялись,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потом выпрямлялись.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здоровья в чем секрет.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 друзьям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физкульт-привет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заданий: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регй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0816" y="831850"/>
            <a:ext cx="7082367" cy="531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егй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572396" cy="567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егй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286280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3714776" cy="329320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вот это цифра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два,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Полюбуйся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какова!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Выгибает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двойка шею,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Волочится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хвост за нею.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Два похожа на гусёнка с длинной шеей, шеей тонкой.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что получилось: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регй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048507" cy="5286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егй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881818" cy="516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01908703_win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tf01908703_win32</Template>
  <TotalTime>52</TotalTime>
  <Words>136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tf01908703_win32</vt:lpstr>
      <vt:lpstr>Занятие по ФЭМП на тему «Знакомство с цифрой 2»</vt:lpstr>
      <vt:lpstr>Задачи:</vt:lpstr>
      <vt:lpstr>Слайд 3</vt:lpstr>
      <vt:lpstr>Слайд 4</vt:lpstr>
      <vt:lpstr>Выполнение заданий:</vt:lpstr>
      <vt:lpstr>Слайд 6</vt:lpstr>
      <vt:lpstr>Слайд 7</vt:lpstr>
      <vt:lpstr>Вот что получилось: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Пользователь Windows</dc:creator>
  <cp:keywords>Шаблон оформления</cp:keywords>
  <dc:description>Шаблон оформления
Корпорация Майкрософт</dc:description>
  <cp:lastModifiedBy>Пользователь Windows</cp:lastModifiedBy>
  <cp:revision>6</cp:revision>
  <dcterms:created xsi:type="dcterms:W3CDTF">2020-10-25T07:17:16Z</dcterms:created>
  <dcterms:modified xsi:type="dcterms:W3CDTF">2020-10-25T08:09:36Z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